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photoAlbum layout="4pic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5" d="100"/>
          <a:sy n="125" d="100"/>
        </p:scale>
        <p:origin x="-776" y="-1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47AFE-24C1-49BB-B1C3-6ED0BDF8015F}" type="datetimeFigureOut">
              <a:rPr lang="en-GB" smtClean="0"/>
              <a:t>06/12/17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364D5-8D4C-4A04-9A52-9A969F9A0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2682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47AFE-24C1-49BB-B1C3-6ED0BDF8015F}" type="datetimeFigureOut">
              <a:rPr lang="en-GB" smtClean="0"/>
              <a:t>06/12/17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364D5-8D4C-4A04-9A52-9A969F9A0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4433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47AFE-24C1-49BB-B1C3-6ED0BDF8015F}" type="datetimeFigureOut">
              <a:rPr lang="en-GB" smtClean="0"/>
              <a:t>06/12/17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364D5-8D4C-4A04-9A52-9A969F9A0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365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47AFE-24C1-49BB-B1C3-6ED0BDF8015F}" type="datetimeFigureOut">
              <a:rPr lang="en-GB" smtClean="0"/>
              <a:t>06/12/17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364D5-8D4C-4A04-9A52-9A969F9A0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4986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47AFE-24C1-49BB-B1C3-6ED0BDF8015F}" type="datetimeFigureOut">
              <a:rPr lang="en-GB" smtClean="0"/>
              <a:t>06/12/17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364D5-8D4C-4A04-9A52-9A969F9A0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399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47AFE-24C1-49BB-B1C3-6ED0BDF8015F}" type="datetimeFigureOut">
              <a:rPr lang="en-GB" smtClean="0"/>
              <a:t>06/12/17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364D5-8D4C-4A04-9A52-9A969F9A0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500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47AFE-24C1-49BB-B1C3-6ED0BDF8015F}" type="datetimeFigureOut">
              <a:rPr lang="en-GB" smtClean="0"/>
              <a:t>06/12/17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364D5-8D4C-4A04-9A52-9A969F9A0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4739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47AFE-24C1-49BB-B1C3-6ED0BDF8015F}" type="datetimeFigureOut">
              <a:rPr lang="en-GB" smtClean="0"/>
              <a:t>06/12/17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364D5-8D4C-4A04-9A52-9A969F9A0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140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47AFE-24C1-49BB-B1C3-6ED0BDF8015F}" type="datetimeFigureOut">
              <a:rPr lang="en-GB" smtClean="0"/>
              <a:t>06/12/17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364D5-8D4C-4A04-9A52-9A969F9A0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652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47AFE-24C1-49BB-B1C3-6ED0BDF8015F}" type="datetimeFigureOut">
              <a:rPr lang="en-GB" smtClean="0"/>
              <a:t>06/12/17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364D5-8D4C-4A04-9A52-9A969F9A0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010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47AFE-24C1-49BB-B1C3-6ED0BDF8015F}" type="datetimeFigureOut">
              <a:rPr lang="en-GB" smtClean="0"/>
              <a:t>06/12/17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364D5-8D4C-4A04-9A52-9A969F9A0FB0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899474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47AFE-24C1-49BB-B1C3-6ED0BDF8015F}" type="datetimeFigureOut">
              <a:rPr lang="en-GB" smtClean="0"/>
              <a:t>06/12/17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364D5-8D4C-4A04-9A52-9A969F9A0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42322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47AFE-24C1-49BB-B1C3-6ED0BDF8015F}" type="datetimeFigureOut">
              <a:rPr lang="en-GB" smtClean="0"/>
              <a:t>06/12/17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364D5-8D4C-4A04-9A52-9A969F9A0FB0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939180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47AFE-24C1-49BB-B1C3-6ED0BDF8015F}" type="datetimeFigureOut">
              <a:rPr lang="en-GB" smtClean="0"/>
              <a:t>06/12/17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364D5-8D4C-4A04-9A52-9A969F9A0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47442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47AFE-24C1-49BB-B1C3-6ED0BDF8015F}" type="datetimeFigureOut">
              <a:rPr lang="en-GB" smtClean="0"/>
              <a:t>06/12/17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364D5-8D4C-4A04-9A52-9A969F9A0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5609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47AFE-24C1-49BB-B1C3-6ED0BDF8015F}" type="datetimeFigureOut">
              <a:rPr lang="en-GB" smtClean="0"/>
              <a:t>06/12/17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364D5-8D4C-4A04-9A52-9A969F9A0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812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E47AFE-24C1-49BB-B1C3-6ED0BDF8015F}" type="datetimeFigureOut">
              <a:rPr lang="en-GB" smtClean="0"/>
              <a:t>06/12/17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6C364D5-8D4C-4A04-9A52-9A969F9A0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824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5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5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5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jpeg"/><Relationship Id="rId5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4" Type="http://schemas.openxmlformats.org/officeDocument/2006/relationships/image" Target="../media/image27.jpeg"/><Relationship Id="rId5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1800" dirty="0" smtClean="0"/>
              <a:t>Harvard Tennis </a:t>
            </a:r>
            <a:endParaRPr lang="en-GB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accent1"/>
                </a:solidFill>
              </a:rPr>
              <a:t>London Road </a:t>
            </a:r>
            <a:endParaRPr lang="en-GB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671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0613" y="457200"/>
            <a:ext cx="1603375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2"/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8013" y="457200"/>
            <a:ext cx="1603375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3"/>
          <p:cNvPicPr>
            <a:picLocks noGrp="1" noChangeAspect="1"/>
          </p:cNvPicPr>
          <p:nvPr isPhoto="1"/>
        </p:nvPicPr>
        <p:blipFill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0613" y="3543300"/>
            <a:ext cx="1603375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4"/>
          <p:cNvPicPr>
            <a:picLocks noGrp="1" noChangeAspect="1"/>
          </p:cNvPicPr>
          <p:nvPr isPhoto="1"/>
        </p:nvPicPr>
        <p:blipFill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8013" y="3543300"/>
            <a:ext cx="1603375" cy="2857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2433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0613" y="457200"/>
            <a:ext cx="1603375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6"/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8013" y="457200"/>
            <a:ext cx="1603375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IMG_7087"/>
          <p:cNvPicPr>
            <a:picLocks noGrp="1" noChangeAspect="1"/>
          </p:cNvPicPr>
          <p:nvPr isPhoto="1"/>
        </p:nvPicPr>
        <p:blipFill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7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IMG_7088"/>
          <p:cNvPicPr>
            <a:picLocks noGrp="1" noChangeAspect="1"/>
          </p:cNvPicPr>
          <p:nvPr isPhoto="1"/>
        </p:nvPicPr>
        <p:blipFill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4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37505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708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7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IMG_7091"/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7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IMG_7092"/>
          <p:cNvPicPr>
            <a:picLocks noGrp="1" noChangeAspect="1"/>
          </p:cNvPicPr>
          <p:nvPr isPhoto="1"/>
        </p:nvPicPr>
        <p:blipFill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4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IMG_7109"/>
          <p:cNvPicPr>
            <a:picLocks noGrp="1" noChangeAspect="1"/>
          </p:cNvPicPr>
          <p:nvPr isPhoto="1"/>
        </p:nvPicPr>
        <p:blipFill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4700" y="522889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7186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709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7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IMG_7094"/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4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IMG_7095"/>
          <p:cNvPicPr>
            <a:picLocks noGrp="1" noChangeAspect="1"/>
          </p:cNvPicPr>
          <p:nvPr isPhoto="1"/>
        </p:nvPicPr>
        <p:blipFill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7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IMG_7096"/>
          <p:cNvPicPr>
            <a:picLocks noGrp="1" noChangeAspect="1"/>
          </p:cNvPicPr>
          <p:nvPr isPhoto="1"/>
        </p:nvPicPr>
        <p:blipFill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4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5435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709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7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IMG_7098"/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4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IMG_7099"/>
          <p:cNvPicPr>
            <a:picLocks noGrp="1" noChangeAspect="1"/>
          </p:cNvPicPr>
          <p:nvPr isPhoto="1"/>
        </p:nvPicPr>
        <p:blipFill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7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IMG_7100"/>
          <p:cNvPicPr>
            <a:picLocks noGrp="1" noChangeAspect="1"/>
          </p:cNvPicPr>
          <p:nvPr isPhoto="1"/>
        </p:nvPicPr>
        <p:blipFill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4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36781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710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7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IMG_7102"/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4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IMG_7103"/>
          <p:cNvPicPr>
            <a:picLocks noGrp="1" noChangeAspect="1"/>
          </p:cNvPicPr>
          <p:nvPr isPhoto="1"/>
        </p:nvPicPr>
        <p:blipFill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7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IMG_7104"/>
          <p:cNvPicPr>
            <a:picLocks noGrp="1" noChangeAspect="1"/>
          </p:cNvPicPr>
          <p:nvPr isPhoto="1"/>
        </p:nvPicPr>
        <p:blipFill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4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14427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710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7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IMG_7106"/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4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IMG_7107"/>
          <p:cNvPicPr>
            <a:picLocks noGrp="1" noChangeAspect="1"/>
          </p:cNvPicPr>
          <p:nvPr isPhoto="1"/>
        </p:nvPicPr>
        <p:blipFill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7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IMG_7108"/>
          <p:cNvPicPr>
            <a:picLocks noGrp="1" noChangeAspect="1"/>
          </p:cNvPicPr>
          <p:nvPr isPhoto="1"/>
        </p:nvPicPr>
        <p:blipFill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4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75633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</TotalTime>
  <Words>4</Words>
  <Application>Microsoft Macintosh PowerPoint</Application>
  <PresentationFormat>Custom</PresentationFormat>
  <Paragraphs>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Facet</vt:lpstr>
      <vt:lpstr>Harvard Tennis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London Borough of Hounslow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Harvard Tennis </dc:title>
  <dc:creator>Kumail Haider</dc:creator>
  <cp:lastModifiedBy>Tony</cp:lastModifiedBy>
  <cp:revision>2</cp:revision>
  <dcterms:created xsi:type="dcterms:W3CDTF">2017-12-06T16:50:32Z</dcterms:created>
  <dcterms:modified xsi:type="dcterms:W3CDTF">2017-12-06T18:34:01Z</dcterms:modified>
</cp:coreProperties>
</file>